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5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2010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152127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endParaRPr lang="ru-RU" sz="1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268760"/>
            <a:ext cx="6400800" cy="4752528"/>
          </a:xfrm>
        </p:spPr>
        <p:txBody>
          <a:bodyPr>
            <a:normAutofit/>
          </a:bodyPr>
          <a:lstStyle/>
          <a:p>
            <a:pPr indent="450215"/>
            <a:endParaRPr lang="ru-RU" sz="3600" b="1" dirty="0" smtClean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indent="450215"/>
            <a:r>
              <a:rPr lang="ru-RU" sz="36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Учителя </a:t>
            </a:r>
            <a:r>
              <a:rPr lang="ru-RU" sz="3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– фронтовики </a:t>
            </a:r>
            <a:endParaRPr lang="ru-RU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indent="450215"/>
            <a:r>
              <a:rPr lang="ru-RU" sz="3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Казацкой средней </a:t>
            </a:r>
            <a:r>
              <a:rPr lang="ru-RU" sz="36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школы</a:t>
            </a:r>
            <a:endParaRPr lang="en-US" sz="3600" b="1" dirty="0" smtClean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indent="450215"/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Творческая работа</a:t>
            </a:r>
            <a:endParaRPr lang="ru-RU" sz="20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indent="450215">
              <a:lnSpc>
                <a:spcPct val="115000"/>
              </a:lnSpc>
            </a:pPr>
            <a:endParaRPr lang="ru-RU" sz="1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4293096"/>
            <a:ext cx="617443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en-US" b="1" dirty="0" smtClean="0">
                <a:latin typeface="Times New Roman"/>
                <a:ea typeface="Times New Roman"/>
                <a:cs typeface="Times New Roman"/>
              </a:rPr>
              <a:t>		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Выполнили </a:t>
            </a:r>
            <a:endParaRPr lang="ru-RU" sz="1400" b="1" dirty="0">
              <a:ea typeface="Times New Roman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                    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учителя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русского языка и литературы                                  </a:t>
            </a:r>
            <a:endParaRPr lang="ru-RU" sz="1100" dirty="0">
              <a:ea typeface="Times New Roman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                                 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МБОУ СОШ № 2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с. Казаки</a:t>
            </a:r>
            <a:endParaRPr lang="ru-RU" sz="1100" dirty="0">
              <a:ea typeface="Times New Roman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                                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Елецкого района Липецкой области</a:t>
            </a:r>
            <a:endParaRPr lang="ru-RU" sz="1100" dirty="0">
              <a:ea typeface="Times New Roman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                                 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Терехова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Галина Михайловна,  </a:t>
            </a:r>
            <a:endParaRPr lang="ru-RU" sz="1100" dirty="0">
              <a:ea typeface="Times New Roman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                                  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Малютина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Валентина 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Петровна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Times New Roman"/>
              <a:ea typeface="Times New Roman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                                            2020г.</a:t>
            </a:r>
            <a:endParaRPr lang="ru-RU" sz="1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8638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95536" y="272633"/>
            <a:ext cx="3888432" cy="510058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788023" y="260648"/>
            <a:ext cx="3888433" cy="511256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26368" y="5467115"/>
            <a:ext cx="685800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Приказ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о  награждении</a:t>
            </a: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Антипова </a:t>
            </a:r>
            <a:r>
              <a:rPr lang="ru-RU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В.И.  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                                              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орденом</a:t>
            </a:r>
            <a:r>
              <a:rPr lang="en-US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Отечественной войны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b="1" dirty="0" smtClean="0">
                <a:latin typeface="Times New Roman"/>
                <a:ea typeface="Calibri"/>
                <a:cs typeface="Times New Roman"/>
              </a:rPr>
              <a:t>II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степени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1100" dirty="0">
              <a:ea typeface="Calibri"/>
              <a:cs typeface="Times New Roman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220072" y="2878103"/>
            <a:ext cx="914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0203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admin\Desktop\2 001.jpg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10800000">
            <a:off x="251516" y="476670"/>
            <a:ext cx="3744417" cy="22062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5" name="Рисунок 4" descr="C:\Users\admin\Pictures\2017-04-03 4\4 001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10800000">
            <a:off x="4514003" y="476671"/>
            <a:ext cx="3946425" cy="22363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195736" y="5517232"/>
            <a:ext cx="4572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Наградные удостоверения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Антипова В.И.</a:t>
            </a:r>
            <a:endParaRPr lang="ru-RU" sz="1100" b="1" dirty="0">
              <a:ea typeface="Calibri"/>
              <a:cs typeface="Times New Roman"/>
            </a:endParaRPr>
          </a:p>
        </p:txBody>
      </p:sp>
      <p:pic>
        <p:nvPicPr>
          <p:cNvPr id="7" name="Объект 3" descr="C:\Users\admin\Desktop\2 001.jpg"/>
          <p:cNvPicPr>
            <a:picLocks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10800000">
            <a:off x="251516" y="2924069"/>
            <a:ext cx="3744417" cy="22513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8" name="Рисунок 7" descr="C:\Users\admin\Pictures\2017-04-03 4\4 001.jp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10800000">
            <a:off x="4514002" y="2924067"/>
            <a:ext cx="3946425" cy="22513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013443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/>
                <a:ea typeface="Times New Roman"/>
              </a:rPr>
              <a:t>Карташов Петр Яковлевич </a:t>
            </a:r>
            <a:r>
              <a:rPr lang="ru-RU" b="1" dirty="0" smtClean="0">
                <a:latin typeface="Times New Roman"/>
                <a:ea typeface="Times New Roman"/>
              </a:rPr>
              <a:t>                   1917- 1990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2376264" cy="4261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Рисунок 5" descr="C:\Users\admin\Desktop\001 (2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85388"/>
            <a:ext cx="3090339" cy="420790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6836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DSCN3310"/>
          <p:cNvPicPr>
            <a:picLocks noGrp="1"/>
          </p:cNvPicPr>
          <p:nvPr>
            <p:ph idx="1"/>
          </p:nvPr>
        </p:nvPicPr>
        <p:blipFill>
          <a:blip r:embed="rId2" cstate="email">
            <a:lum bright="12000" contras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7764" y="188640"/>
            <a:ext cx="3960440" cy="5112568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59632" y="5445224"/>
            <a:ext cx="7056784" cy="117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  <a:tabLst>
                <a:tab pos="1504950" algn="l"/>
              </a:tabLs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П.Я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. Карташов –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внештатный корреспондент районной   газеты.</a:t>
            </a:r>
          </a:p>
          <a:p>
            <a:pPr algn="ctr">
              <a:spcAft>
                <a:spcPts val="1000"/>
              </a:spcAft>
              <a:tabLst>
                <a:tab pos="1504950" algn="l"/>
              </a:tabLst>
            </a:pPr>
            <a:r>
              <a:rPr lang="ru-RU" b="1" dirty="0" smtClean="0"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Статья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из газеты «Ленинский путь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».  </a:t>
            </a:r>
          </a:p>
          <a:p>
            <a:pPr algn="ctr">
              <a:spcAft>
                <a:spcPts val="1000"/>
              </a:spcAft>
              <a:tabLst>
                <a:tab pos="1504950" algn="l"/>
              </a:tabLs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Начало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60-х годов.</a:t>
            </a:r>
            <a:endParaRPr lang="ru-RU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5999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/>
                <a:ea typeface="Times New Roman"/>
              </a:rPr>
              <a:t>Дятлов Алексей </a:t>
            </a:r>
            <a:r>
              <a:rPr lang="ru-RU" b="1" dirty="0" smtClean="0">
                <a:latin typeface="Times New Roman"/>
                <a:ea typeface="Times New Roman"/>
              </a:rPr>
              <a:t>Петрович                  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b="1" dirty="0" smtClean="0">
                <a:latin typeface="Times New Roman"/>
                <a:ea typeface="Times New Roman"/>
              </a:rPr>
              <a:t>1916- 1995</a:t>
            </a:r>
            <a:endParaRPr lang="ru-RU" b="1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12776"/>
            <a:ext cx="3528392" cy="5140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97797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admin\Pictures\2017-04-17\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51720" y="-819471"/>
            <a:ext cx="5112568" cy="69847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267744" y="5301208"/>
            <a:ext cx="4572000" cy="13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Торжественная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линейка,                                                    посвященная дню рождения В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. И. Ленина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.                                      На переднем плане в центре Дятлов А.П.                                      Фото начала 60-х годов.</a:t>
            </a:r>
            <a:endParaRPr lang="ru-RU" sz="11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764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/>
                <a:ea typeface="Times New Roman"/>
              </a:rPr>
              <a:t>Колесников Алексей </a:t>
            </a:r>
            <a:r>
              <a:rPr lang="ru-RU" b="1" dirty="0" smtClean="0">
                <a:latin typeface="Times New Roman"/>
                <a:ea typeface="Times New Roman"/>
              </a:rPr>
              <a:t>Михайлович</a:t>
            </a:r>
            <a:br>
              <a:rPr lang="ru-RU" b="1" dirty="0" smtClean="0">
                <a:latin typeface="Times New Roman"/>
                <a:ea typeface="Times New Roman"/>
              </a:rPr>
            </a:br>
            <a:r>
              <a:rPr lang="ru-RU" b="1" dirty="0" smtClean="0">
                <a:latin typeface="Times New Roman"/>
                <a:ea typeface="Times New Roman"/>
              </a:rPr>
              <a:t>1908 - 1980 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1"/>
            <a:ext cx="2952328" cy="431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556792"/>
            <a:ext cx="3531821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1241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/>
                <a:ea typeface="Times New Roman"/>
              </a:rPr>
              <a:t>Елецких Иван Никифорович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</a:rPr>
              <a:t>      </a:t>
            </a:r>
            <a:r>
              <a:rPr lang="ru-RU" b="1" dirty="0" smtClean="0">
                <a:latin typeface="Times New Roman"/>
                <a:ea typeface="Times New Roman"/>
              </a:rPr>
              <a:t>1921- ?</a:t>
            </a:r>
            <a:endParaRPr lang="ru-RU" b="1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80196"/>
            <a:ext cx="2952328" cy="429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Рисунок 2" descr="Описание: 352ED20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00807"/>
            <a:ext cx="3078656" cy="42493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968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admin\Pictures\2017-04-17\002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11760" y="-351417"/>
            <a:ext cx="4392489" cy="619268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051720" y="5517232"/>
            <a:ext cx="5112568" cy="1051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Встреча выпускников Казацкой средней школы. Елецких </a:t>
            </a:r>
            <a:r>
              <a:rPr lang="ru-RU" b="1" dirty="0">
                <a:latin typeface="Times New Roman" pitchFamily="18" charset="0"/>
                <a:ea typeface="Calibri"/>
                <a:cs typeface="Times New Roman" pitchFamily="18" charset="0"/>
              </a:rPr>
              <a:t>И.Н. -  в центре. </a:t>
            </a:r>
            <a:endParaRPr lang="en-US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ru-RU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Фото </a:t>
            </a:r>
            <a:r>
              <a:rPr lang="ru-RU" b="1" dirty="0">
                <a:latin typeface="Times New Roman" pitchFamily="18" charset="0"/>
                <a:ea typeface="Calibri"/>
                <a:cs typeface="Times New Roman" pitchFamily="18" charset="0"/>
              </a:rPr>
              <a:t>начала 60-х годов.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100559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>
            <a:normAutofit fontScale="90000"/>
          </a:bodyPr>
          <a:lstStyle/>
          <a:p>
            <a:pPr indent="449580"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0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dirty="0">
                <a:latin typeface="Times New Roman"/>
                <a:ea typeface="Times New Roman"/>
                <a:cs typeface="Times New Roman"/>
              </a:rPr>
            </a:br>
            <a:r>
              <a:rPr lang="ru-RU" sz="2200" b="1" dirty="0" smtClean="0">
                <a:latin typeface="Times New Roman"/>
                <a:ea typeface="Times New Roman"/>
                <a:cs typeface="Times New Roman"/>
              </a:rPr>
              <a:t>Память </a:t>
            </a:r>
            <a:r>
              <a:rPr lang="ru-RU" sz="2200" b="1" dirty="0">
                <a:latin typeface="Times New Roman"/>
                <a:ea typeface="Times New Roman"/>
                <a:cs typeface="Times New Roman"/>
              </a:rPr>
              <a:t>об учителях-фронтовиках живёт в сердцах </a:t>
            </a:r>
            <a:r>
              <a:rPr lang="ru-RU" sz="2200" b="1" dirty="0" smtClean="0">
                <a:latin typeface="Times New Roman"/>
                <a:ea typeface="Times New Roman"/>
                <a:cs typeface="Times New Roman"/>
              </a:rPr>
              <a:t>их </a:t>
            </a:r>
            <a:r>
              <a:rPr lang="ru-RU" sz="2200" b="1" dirty="0">
                <a:latin typeface="Times New Roman"/>
                <a:ea typeface="Times New Roman"/>
                <a:cs typeface="Times New Roman"/>
              </a:rPr>
              <a:t>учеников.  </a:t>
            </a:r>
            <a:r>
              <a:rPr lang="en-US" sz="22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en-US" sz="22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200" b="1" dirty="0" smtClean="0">
                <a:latin typeface="Times New Roman"/>
                <a:ea typeface="Times New Roman"/>
                <a:cs typeface="Times New Roman"/>
              </a:rPr>
              <a:t>А </a:t>
            </a:r>
            <a:r>
              <a:rPr lang="ru-RU" sz="2200" b="1" dirty="0">
                <a:latin typeface="Times New Roman"/>
                <a:ea typeface="Times New Roman"/>
                <a:cs typeface="Times New Roman"/>
              </a:rPr>
              <a:t>нынешние ученики  узнают о </a:t>
            </a:r>
            <a:r>
              <a:rPr lang="ru-RU" sz="2200" b="1" dirty="0" smtClean="0">
                <a:latin typeface="Times New Roman"/>
                <a:ea typeface="Times New Roman"/>
                <a:cs typeface="Times New Roman"/>
              </a:rPr>
              <a:t> подвигах педагогов из </a:t>
            </a:r>
            <a:r>
              <a:rPr lang="ru-RU" sz="2200" b="1" dirty="0">
                <a:latin typeface="Times New Roman"/>
                <a:ea typeface="Times New Roman"/>
                <a:cs typeface="Times New Roman"/>
              </a:rPr>
              <a:t>экспозиций школьного музея.</a:t>
            </a:r>
            <a:r>
              <a:rPr lang="ru-RU" sz="2200" b="1" dirty="0">
                <a:ea typeface="Times New Roman"/>
                <a:cs typeface="Times New Roman"/>
              </a:rPr>
              <a:t/>
            </a:r>
            <a:br>
              <a:rPr lang="ru-RU" sz="2200" b="1" dirty="0">
                <a:ea typeface="Times New Roman"/>
                <a:cs typeface="Times New Roman"/>
              </a:rPr>
            </a:br>
            <a:endParaRPr lang="ru-RU" sz="2200" b="1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60775"/>
            <a:ext cx="6552728" cy="481778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5978564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/>
                <a:ea typeface="Times New Roman"/>
              </a:rPr>
              <a:t>В </a:t>
            </a:r>
            <a:r>
              <a:rPr lang="ru-RU" b="1" dirty="0">
                <a:latin typeface="Times New Roman"/>
                <a:ea typeface="Times New Roman"/>
              </a:rPr>
              <a:t>работе использованы материалы </a:t>
            </a:r>
            <a:r>
              <a:rPr lang="ru-RU" b="1" dirty="0" smtClean="0">
                <a:latin typeface="Times New Roman"/>
                <a:ea typeface="Times New Roman"/>
              </a:rPr>
              <a:t> краеведческого </a:t>
            </a:r>
            <a:r>
              <a:rPr lang="ru-RU" b="1" dirty="0">
                <a:latin typeface="Times New Roman"/>
                <a:ea typeface="Times New Roman"/>
              </a:rPr>
              <a:t>музея </a:t>
            </a:r>
            <a:r>
              <a:rPr lang="ru-RU" b="1" dirty="0" smtClean="0">
                <a:latin typeface="Times New Roman"/>
                <a:ea typeface="Times New Roman"/>
              </a:rPr>
              <a:t>«</a:t>
            </a:r>
            <a:r>
              <a:rPr lang="ru-RU" b="1" dirty="0">
                <a:latin typeface="Times New Roman"/>
                <a:ea typeface="Times New Roman"/>
              </a:rPr>
              <a:t>Родной исток» МБОУ ООШ </a:t>
            </a:r>
            <a:r>
              <a:rPr lang="ru-RU" b="1" dirty="0" err="1" smtClean="0">
                <a:latin typeface="Times New Roman"/>
                <a:ea typeface="Times New Roman"/>
              </a:rPr>
              <a:t>с.Казаки</a:t>
            </a:r>
            <a:r>
              <a:rPr lang="ru-RU" b="1" dirty="0" smtClean="0">
                <a:latin typeface="Times New Roman"/>
                <a:ea typeface="Times New Roman"/>
              </a:rPr>
              <a:t> Елецкого района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621548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45224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Microsoft Sans Serif" pitchFamily="34" charset="0"/>
                <a:cs typeface="Microsoft Sans Serif" pitchFamily="34" charset="0"/>
              </a:rPr>
              <a:t>МБОУ СОШ №2  с. Казаки</a:t>
            </a:r>
            <a:br>
              <a:rPr lang="ru-RU" sz="2400" b="1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ru-RU" sz="2400" b="1" dirty="0" smtClean="0">
                <a:latin typeface="Microsoft Sans Serif" pitchFamily="34" charset="0"/>
                <a:cs typeface="Microsoft Sans Serif" pitchFamily="34" charset="0"/>
              </a:rPr>
              <a:t>Корпус № 2</a:t>
            </a:r>
            <a:endParaRPr lang="ru-RU" sz="2400" b="1" dirty="0"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4" name="Picture 4" descr="200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0648"/>
            <a:ext cx="3853297" cy="51504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7219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10921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latin typeface="Times New Roman"/>
                <a:ea typeface="Times New Roman"/>
              </a:rPr>
              <a:t>Соломенцев</a:t>
            </a:r>
            <a:r>
              <a:rPr lang="ru-RU" b="1" dirty="0">
                <a:latin typeface="Times New Roman"/>
                <a:ea typeface="Times New Roman"/>
              </a:rPr>
              <a:t>  Федор </a:t>
            </a:r>
            <a:r>
              <a:rPr lang="ru-RU" b="1" dirty="0" smtClean="0">
                <a:latin typeface="Times New Roman"/>
                <a:ea typeface="Times New Roman"/>
              </a:rPr>
              <a:t>Федорович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b="1" dirty="0" smtClean="0">
                <a:latin typeface="Times New Roman"/>
                <a:ea typeface="Times New Roman"/>
              </a:rPr>
              <a:t>1926-1985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2736304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Рисунок 4" descr="8733A87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82113"/>
            <a:ext cx="2985513" cy="3939175"/>
          </a:xfrm>
          <a:prstGeom prst="rect">
            <a:avLst/>
          </a:prstGeom>
          <a:solidFill>
            <a:srgbClr val="00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51632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Работы учеников </a:t>
            </a:r>
            <a:r>
              <a:rPr lang="ru-RU" sz="4000" b="1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Соломенцева</a:t>
            </a:r>
            <a:r>
              <a:rPr lang="ru-RU" sz="4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 Ф.Ф.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000" y="1343286"/>
            <a:ext cx="3200000" cy="2085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3573016"/>
            <a:ext cx="4572000" cy="13665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Брошь с палехской росписью.                                                                                            Автор  Е. Моргунова</a:t>
            </a:r>
            <a:endParaRPr lang="ru-RU" sz="1400" b="1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Экспонат музея МБОУ ООШ</a:t>
            </a:r>
            <a:endParaRPr lang="ru-RU" sz="1400" b="1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с. Казаки</a:t>
            </a:r>
            <a:endParaRPr lang="ru-RU" sz="1400" b="1" dirty="0">
              <a:ea typeface="Times New Roman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9544" y="2953428"/>
            <a:ext cx="3209925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35896" y="5229200"/>
            <a:ext cx="540060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038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Открытка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с палехской росписью.</a:t>
            </a:r>
            <a:endParaRPr lang="ru-RU" sz="1400" b="1" dirty="0">
              <a:ea typeface="Times New Roman"/>
              <a:cs typeface="Times New Roman"/>
            </a:endParaRPr>
          </a:p>
          <a:p>
            <a:pPr marL="54038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Автор Ю. Пожидаев</a:t>
            </a:r>
            <a:endParaRPr lang="ru-RU" sz="1400" b="1" dirty="0">
              <a:ea typeface="Times New Roman"/>
              <a:cs typeface="Times New Roman"/>
            </a:endParaRPr>
          </a:p>
          <a:p>
            <a:pPr marL="54038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Экспонат музея МБОУ ООШ с. Казаки</a:t>
            </a:r>
            <a:endParaRPr lang="ru-RU" sz="1400" b="1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5593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2725"/>
            <a:ext cx="7367687" cy="482453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5445224"/>
            <a:ext cx="684076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0385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Картина Ф.Ф. </a:t>
            </a:r>
            <a:r>
              <a:rPr lang="ru-RU" sz="2000" b="1" dirty="0" err="1" smtClean="0">
                <a:latin typeface="Times New Roman"/>
                <a:ea typeface="Times New Roman"/>
                <a:cs typeface="Times New Roman"/>
              </a:rPr>
              <a:t>Соломенцева</a:t>
            </a: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2000" b="1" dirty="0" smtClean="0">
                <a:ea typeface="Times New Roman"/>
                <a:cs typeface="Times New Roman"/>
              </a:rPr>
              <a:t>                   </a:t>
            </a:r>
          </a:p>
          <a:p>
            <a:pPr marL="540385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Музейный 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экспонат МБОУ СОШ №2 с. Казаки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1972100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4540" y="260648"/>
            <a:ext cx="5760640" cy="457810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6" y="5146766"/>
            <a:ext cx="595840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0385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Экспозиция 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музея МБОУ ООШ с. Казаки,    </a:t>
            </a:r>
            <a:endParaRPr lang="ru-RU" sz="2000" b="1" dirty="0">
              <a:ea typeface="Times New Roman"/>
              <a:cs typeface="Times New Roman"/>
            </a:endParaRPr>
          </a:p>
          <a:p>
            <a:pPr marL="540385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посвящённая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Соломенцеву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Ф.Ф.</a:t>
            </a:r>
            <a:endParaRPr lang="ru-RU" sz="2000" b="1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676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/>
                <a:ea typeface="Times New Roman"/>
              </a:rPr>
              <a:t>Антипов Василий </a:t>
            </a:r>
            <a:r>
              <a:rPr lang="ru-RU" b="1" dirty="0" smtClean="0">
                <a:latin typeface="Times New Roman"/>
                <a:ea typeface="Times New Roman"/>
              </a:rPr>
              <a:t>Иванович</a:t>
            </a:r>
            <a:br>
              <a:rPr lang="ru-RU" b="1" dirty="0" smtClean="0">
                <a:latin typeface="Times New Roman"/>
                <a:ea typeface="Times New Roman"/>
              </a:rPr>
            </a:br>
            <a:r>
              <a:rPr lang="ru-RU" b="1" dirty="0" smtClean="0">
                <a:latin typeface="Times New Roman"/>
                <a:ea typeface="Times New Roman"/>
              </a:rPr>
              <a:t>1926- 1996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2876956" cy="3791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Рисунок 3" descr="8BF16D0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7214" y="2077648"/>
            <a:ext cx="2594822" cy="3727616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3678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074564" cy="46085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79712" y="5489341"/>
            <a:ext cx="4689409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Красноармейская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книжка Антипова В.И.</a:t>
            </a:r>
            <a:endParaRPr lang="ru-RU" sz="11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9648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Times New Roman"/>
                <a:ea typeface="Times New Roman"/>
              </a:rPr>
              <a:t/>
            </a:r>
            <a:br>
              <a:rPr lang="ru-RU" sz="3600" b="1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13690" y="986590"/>
            <a:ext cx="2664183" cy="452362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3464369" cy="453534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5777541"/>
            <a:ext cx="4248471" cy="85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Удостоверение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механика- водителя Антипова В.И.</a:t>
            </a:r>
            <a:endParaRPr lang="ru-RU" b="1" dirty="0"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67944" y="5301208"/>
            <a:ext cx="489654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Выписка из военного билета Антипова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В.И.</a:t>
            </a:r>
            <a:endParaRPr lang="ru-RU" sz="11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0346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217</Words>
  <Application>Microsoft Office PowerPoint</Application>
  <PresentationFormat>Экран (4:3)</PresentationFormat>
  <Paragraphs>45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МБОУ СОШ №2  с. Казаки Корпус № 2</vt:lpstr>
      <vt:lpstr>Соломенцев  Федор Федорович 1926-1985</vt:lpstr>
      <vt:lpstr>Работы учеников Соломенцева Ф.Ф.</vt:lpstr>
      <vt:lpstr>Слайд 5</vt:lpstr>
      <vt:lpstr>Слайд 6</vt:lpstr>
      <vt:lpstr>Антипов Василий Иванович 1926- 1996</vt:lpstr>
      <vt:lpstr>Слайд 8</vt:lpstr>
      <vt:lpstr> </vt:lpstr>
      <vt:lpstr>Слайд 10</vt:lpstr>
      <vt:lpstr>Слайд 11</vt:lpstr>
      <vt:lpstr>Карташов Петр Яковлевич                    1917- 1990</vt:lpstr>
      <vt:lpstr>Слайд 13</vt:lpstr>
      <vt:lpstr>Дятлов Алексей Петрович                   1916- 1995</vt:lpstr>
      <vt:lpstr>Слайд 15</vt:lpstr>
      <vt:lpstr>Колесников Алексей Михайлович 1908 - 1980 </vt:lpstr>
      <vt:lpstr>Елецких Иван Никифорович       1921- ?</vt:lpstr>
      <vt:lpstr>Слайд 18</vt:lpstr>
      <vt:lpstr>  Память об учителях-фронтовиках живёт в сердцах их учеников.   А нынешние ученики  узнают о  подвигах педагогов из экспозиций школьного музея.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«Подвиг учителя»,                                                                                                                    посвященный 72-летию Победы в  Великой Отечественной войне</dc:title>
  <dc:creator>admin</dc:creator>
  <cp:lastModifiedBy>RePack by SPecialiST</cp:lastModifiedBy>
  <cp:revision>35</cp:revision>
  <dcterms:created xsi:type="dcterms:W3CDTF">2017-04-12T18:38:53Z</dcterms:created>
  <dcterms:modified xsi:type="dcterms:W3CDTF">2020-04-29T09:15:29Z</dcterms:modified>
</cp:coreProperties>
</file>